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80" r:id="rId3"/>
    <p:sldId id="258" r:id="rId4"/>
    <p:sldId id="260" r:id="rId5"/>
    <p:sldId id="261" r:id="rId6"/>
    <p:sldId id="286" r:id="rId7"/>
    <p:sldId id="262" r:id="rId8"/>
    <p:sldId id="265" r:id="rId9"/>
    <p:sldId id="279" r:id="rId10"/>
    <p:sldId id="266" r:id="rId11"/>
    <p:sldId id="285" r:id="rId12"/>
    <p:sldId id="267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90" r:id="rId24"/>
    <p:sldId id="291" r:id="rId25"/>
    <p:sldId id="282" r:id="rId26"/>
    <p:sldId id="287" r:id="rId27"/>
    <p:sldId id="288" r:id="rId28"/>
    <p:sldId id="289" r:id="rId29"/>
    <p:sldId id="281" r:id="rId30"/>
    <p:sldId id="283" r:id="rId31"/>
  </p:sldIdLst>
  <p:sldSz cx="9693275" cy="7132638"/>
  <p:notesSz cx="6858000" cy="9144000"/>
  <p:defaultTextStyle>
    <a:defPPr>
      <a:defRPr lang="en-US"/>
    </a:defPPr>
    <a:lvl1pPr marL="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7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4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1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28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35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42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4901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5601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55B13"/>
    <a:srgbClr val="008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53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128" y="-114"/>
      </p:cViewPr>
      <p:guideLst>
        <p:guide orient="horz" pos="2247"/>
        <p:guide pos="3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52A6-65F7-449B-9AC0-FBB8DC5DA7BA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85800"/>
            <a:ext cx="4657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C8DB2-08DE-4BAE-8F07-F9CA5D1A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C8DB2-08DE-4BAE-8F07-F9CA5D1ABC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C8DB2-08DE-4BAE-8F07-F9CA5D1ABC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215741"/>
            <a:ext cx="8239284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991" y="4041828"/>
            <a:ext cx="6785293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624" y="285637"/>
            <a:ext cx="2180987" cy="60858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664" y="285637"/>
            <a:ext cx="6381406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2" y="4583381"/>
            <a:ext cx="8239284" cy="141662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702" y="3023117"/>
            <a:ext cx="8239284" cy="156026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1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2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2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3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4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49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56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64" y="1664283"/>
            <a:ext cx="4281196" cy="47072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415" y="1664283"/>
            <a:ext cx="4281196" cy="47072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596589"/>
            <a:ext cx="4282880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700" indent="0">
              <a:buNone/>
              <a:defRPr sz="2100" b="1"/>
            </a:lvl2pPr>
            <a:lvl3pPr marL="961400" indent="0">
              <a:buNone/>
              <a:defRPr sz="1900" b="1"/>
            </a:lvl3pPr>
            <a:lvl4pPr marL="1442100" indent="0">
              <a:buNone/>
              <a:defRPr sz="1700" b="1"/>
            </a:lvl4pPr>
            <a:lvl5pPr marL="1922800" indent="0">
              <a:buNone/>
              <a:defRPr sz="1700" b="1"/>
            </a:lvl5pPr>
            <a:lvl6pPr marL="2403500" indent="0">
              <a:buNone/>
              <a:defRPr sz="1700" b="1"/>
            </a:lvl6pPr>
            <a:lvl7pPr marL="2884200" indent="0">
              <a:buNone/>
              <a:defRPr sz="1700" b="1"/>
            </a:lvl7pPr>
            <a:lvl8pPr marL="3364901" indent="0">
              <a:buNone/>
              <a:defRPr sz="1700" b="1"/>
            </a:lvl8pPr>
            <a:lvl9pPr marL="384560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4" y="2261971"/>
            <a:ext cx="4282880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4050" y="1596589"/>
            <a:ext cx="4284562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700" indent="0">
              <a:buNone/>
              <a:defRPr sz="2100" b="1"/>
            </a:lvl2pPr>
            <a:lvl3pPr marL="961400" indent="0">
              <a:buNone/>
              <a:defRPr sz="1900" b="1"/>
            </a:lvl3pPr>
            <a:lvl4pPr marL="1442100" indent="0">
              <a:buNone/>
              <a:defRPr sz="1700" b="1"/>
            </a:lvl4pPr>
            <a:lvl5pPr marL="1922800" indent="0">
              <a:buNone/>
              <a:defRPr sz="1700" b="1"/>
            </a:lvl5pPr>
            <a:lvl6pPr marL="2403500" indent="0">
              <a:buNone/>
              <a:defRPr sz="1700" b="1"/>
            </a:lvl6pPr>
            <a:lvl7pPr marL="2884200" indent="0">
              <a:buNone/>
              <a:defRPr sz="1700" b="1"/>
            </a:lvl7pPr>
            <a:lvl8pPr marL="3364901" indent="0">
              <a:buNone/>
              <a:defRPr sz="1700" b="1"/>
            </a:lvl8pPr>
            <a:lvl9pPr marL="384560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4050" y="2261971"/>
            <a:ext cx="4284562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4" y="283985"/>
            <a:ext cx="3189021" cy="12085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01" y="283985"/>
            <a:ext cx="5418810" cy="60875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64" y="1492571"/>
            <a:ext cx="3189021" cy="4878923"/>
          </a:xfrm>
        </p:spPr>
        <p:txBody>
          <a:bodyPr/>
          <a:lstStyle>
            <a:lvl1pPr marL="0" indent="0">
              <a:buNone/>
              <a:defRPr sz="1500"/>
            </a:lvl1pPr>
            <a:lvl2pPr marL="480700" indent="0">
              <a:buNone/>
              <a:defRPr sz="1300"/>
            </a:lvl2pPr>
            <a:lvl3pPr marL="961400" indent="0">
              <a:buNone/>
              <a:defRPr sz="1100"/>
            </a:lvl3pPr>
            <a:lvl4pPr marL="1442100" indent="0">
              <a:buNone/>
              <a:defRPr sz="900"/>
            </a:lvl4pPr>
            <a:lvl5pPr marL="1922800" indent="0">
              <a:buNone/>
              <a:defRPr sz="900"/>
            </a:lvl5pPr>
            <a:lvl6pPr marL="2403500" indent="0">
              <a:buNone/>
              <a:defRPr sz="900"/>
            </a:lvl6pPr>
            <a:lvl7pPr marL="2884200" indent="0">
              <a:buNone/>
              <a:defRPr sz="900"/>
            </a:lvl7pPr>
            <a:lvl8pPr marL="3364901" indent="0">
              <a:buNone/>
              <a:defRPr sz="900"/>
            </a:lvl8pPr>
            <a:lvl9pPr marL="38456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50" y="4992846"/>
            <a:ext cx="5815965" cy="589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9950" y="637314"/>
            <a:ext cx="5815965" cy="4279583"/>
          </a:xfrm>
        </p:spPr>
        <p:txBody>
          <a:bodyPr/>
          <a:lstStyle>
            <a:lvl1pPr marL="0" indent="0">
              <a:buNone/>
              <a:defRPr sz="3400"/>
            </a:lvl1pPr>
            <a:lvl2pPr marL="480700" indent="0">
              <a:buNone/>
              <a:defRPr sz="2900"/>
            </a:lvl2pPr>
            <a:lvl3pPr marL="961400" indent="0">
              <a:buNone/>
              <a:defRPr sz="2500"/>
            </a:lvl3pPr>
            <a:lvl4pPr marL="1442100" indent="0">
              <a:buNone/>
              <a:defRPr sz="2100"/>
            </a:lvl4pPr>
            <a:lvl5pPr marL="1922800" indent="0">
              <a:buNone/>
              <a:defRPr sz="2100"/>
            </a:lvl5pPr>
            <a:lvl6pPr marL="2403500" indent="0">
              <a:buNone/>
              <a:defRPr sz="2100"/>
            </a:lvl6pPr>
            <a:lvl7pPr marL="2884200" indent="0">
              <a:buNone/>
              <a:defRPr sz="2100"/>
            </a:lvl7pPr>
            <a:lvl8pPr marL="3364901" indent="0">
              <a:buNone/>
              <a:defRPr sz="2100"/>
            </a:lvl8pPr>
            <a:lvl9pPr marL="3845601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950" y="5582280"/>
            <a:ext cx="5815965" cy="837094"/>
          </a:xfrm>
        </p:spPr>
        <p:txBody>
          <a:bodyPr/>
          <a:lstStyle>
            <a:lvl1pPr marL="0" indent="0">
              <a:buNone/>
              <a:defRPr sz="1500"/>
            </a:lvl1pPr>
            <a:lvl2pPr marL="480700" indent="0">
              <a:buNone/>
              <a:defRPr sz="1300"/>
            </a:lvl2pPr>
            <a:lvl3pPr marL="961400" indent="0">
              <a:buNone/>
              <a:defRPr sz="1100"/>
            </a:lvl3pPr>
            <a:lvl4pPr marL="1442100" indent="0">
              <a:buNone/>
              <a:defRPr sz="900"/>
            </a:lvl4pPr>
            <a:lvl5pPr marL="1922800" indent="0">
              <a:buNone/>
              <a:defRPr sz="900"/>
            </a:lvl5pPr>
            <a:lvl6pPr marL="2403500" indent="0">
              <a:buNone/>
              <a:defRPr sz="900"/>
            </a:lvl6pPr>
            <a:lvl7pPr marL="2884200" indent="0">
              <a:buNone/>
              <a:defRPr sz="900"/>
            </a:lvl7pPr>
            <a:lvl8pPr marL="3364901" indent="0">
              <a:buNone/>
              <a:defRPr sz="900"/>
            </a:lvl8pPr>
            <a:lvl9pPr marL="38456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664" y="285636"/>
            <a:ext cx="8723948" cy="1188773"/>
          </a:xfrm>
          <a:prstGeom prst="rect">
            <a:avLst/>
          </a:prstGeom>
        </p:spPr>
        <p:txBody>
          <a:bodyPr vert="horz" lIns="96140" tIns="48070" rIns="96140" bIns="480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664283"/>
            <a:ext cx="8723948" cy="4707211"/>
          </a:xfrm>
          <a:prstGeom prst="rect">
            <a:avLst/>
          </a:prstGeom>
        </p:spPr>
        <p:txBody>
          <a:bodyPr vert="horz" lIns="96140" tIns="48070" rIns="96140" bIns="48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64" y="6610899"/>
            <a:ext cx="2261764" cy="379747"/>
          </a:xfrm>
          <a:prstGeom prst="rect">
            <a:avLst/>
          </a:prstGeom>
        </p:spPr>
        <p:txBody>
          <a:bodyPr vert="horz" lIns="96140" tIns="48070" rIns="96140" bIns="4807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869" y="6610899"/>
            <a:ext cx="3069537" cy="379747"/>
          </a:xfrm>
          <a:prstGeom prst="rect">
            <a:avLst/>
          </a:prstGeom>
        </p:spPr>
        <p:txBody>
          <a:bodyPr vert="horz" lIns="96140" tIns="48070" rIns="96140" bIns="4807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847" y="6610899"/>
            <a:ext cx="2261764" cy="379747"/>
          </a:xfrm>
          <a:prstGeom prst="rect">
            <a:avLst/>
          </a:prstGeom>
        </p:spPr>
        <p:txBody>
          <a:bodyPr vert="horz" lIns="96140" tIns="48070" rIns="96140" bIns="4807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61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525" indent="-360525" algn="l" defTabSz="961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138" indent="-300438" algn="l" defTabSz="96140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50" indent="-240350" algn="l" defTabSz="961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450" indent="-240350" algn="l" defTabSz="961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3150" indent="-240350" algn="l" defTabSz="96140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3850" indent="-240350" algn="l" defTabSz="961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551" indent="-240350" algn="l" defTabSz="961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5251" indent="-240350" algn="l" defTabSz="961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5951" indent="-240350" algn="l" defTabSz="961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700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400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100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2800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3500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4200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4901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601" algn="l" defTabSz="961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se-scraps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599"/>
            <a:ext cx="9626196" cy="5318919"/>
          </a:xfrm>
          <a:prstGeom prst="rect">
            <a:avLst/>
          </a:prstGeom>
        </p:spPr>
      </p:pic>
      <p:pic>
        <p:nvPicPr>
          <p:cNvPr id="7" name="Picture 6" descr="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14400"/>
            <a:ext cx="20193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093053">
            <a:off x="-100885" y="936907"/>
            <a:ext cx="4114800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4800" b="1" spc="50" dirty="0" smtClean="0">
              <a:ln w="11430"/>
              <a:solidFill>
                <a:srgbClr val="66FF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0" b="1" spc="50" dirty="0">
              <a:ln w="11430"/>
              <a:solidFill>
                <a:srgbClr val="66FF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ange_0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4029">
            <a:off x="0" y="304800"/>
            <a:ext cx="170497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i tre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" y="442119"/>
            <a:ext cx="80772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437" y="5242719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কাণ্ড আকারে ছোট  ও মাটির গভীরে যায়না।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637" y="137319"/>
            <a:ext cx="4419599" cy="56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74837" y="5811123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বিরুৎ উদ্ভিদ 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37" y="365919"/>
            <a:ext cx="6477000" cy="5454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037" y="5699919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 ফুল গাছ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7637" y="5699919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বেগুণ গাছ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N1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91" y="365919"/>
            <a:ext cx="7787746" cy="524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" y="289719"/>
            <a:ext cx="8001000" cy="48244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84237" y="5471319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কাণ্ড শক্ত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শাখা_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প্রশাখা ছোট ও চিকন  এবং শেকড় মাটির গভীরে যায়না।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ibiscus 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213520"/>
            <a:ext cx="78486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437" y="5318919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জবা ফুল গাছ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ibiscus 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" y="518319"/>
            <a:ext cx="3504686" cy="2667000"/>
          </a:xfrm>
          <a:prstGeom prst="rect">
            <a:avLst/>
          </a:prstGeom>
        </p:spPr>
      </p:pic>
      <p:pic>
        <p:nvPicPr>
          <p:cNvPr id="3" name="Picture 2" descr="red-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37" y="594519"/>
            <a:ext cx="3200400" cy="2514600"/>
          </a:xfrm>
          <a:prstGeom prst="rect">
            <a:avLst/>
          </a:prstGeom>
        </p:spPr>
      </p:pic>
      <p:pic>
        <p:nvPicPr>
          <p:cNvPr id="4" name="Picture 3" descr="Murrayapaniculata_244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437" y="3413919"/>
            <a:ext cx="32004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1437" y="6157119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গুল্ম জাতীয় উদ্ভিদ।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SCN1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437" y="3642519"/>
            <a:ext cx="3505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eeGraphic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7" y="95250"/>
            <a:ext cx="7086600" cy="5376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9637" y="539511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বৃক্ষ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2479452dhL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442119"/>
            <a:ext cx="81534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837" y="5318919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 গাছ।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Jackfruit_tree_in_Gujar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289719"/>
            <a:ext cx="8763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037" y="585231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কাঁঠাল গাছ।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  <a:alpha val="69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0678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30252"/>
            <a:ext cx="84347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66FF66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1295400" cy="16002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524000"/>
            <a:ext cx="8839200" cy="45858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মোহাম্মদ</a:t>
            </a:r>
            <a:r>
              <a:rPr kumimoji="0" lang="en-US" sz="6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আযহারুল</a:t>
            </a:r>
            <a:r>
              <a:rPr kumimoji="0" lang="en-US" sz="6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ইসলাম</a:t>
            </a:r>
            <a:r>
              <a:rPr kumimoji="0" lang="en-US" sz="6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মাহমুদ</a:t>
            </a:r>
            <a:endParaRPr kumimoji="0" lang="en-US" sz="1400" b="1" i="0" u="none" strike="noStrike" normalizeH="0" baseline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সহকারি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</a:t>
            </a:r>
            <a:endParaRPr lang="bn-BD" sz="3600" dirty="0" smtClean="0">
              <a:solidFill>
                <a:srgbClr val="FFFF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৯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নং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নয়ানী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লক্ষ্মীপুর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সরকারি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প্রাথমিক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বিদ্যালয়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হাইমচর,চাঁদপুর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100"/>
            <a:ext cx="2304154" cy="2628900"/>
          </a:xfrm>
          <a:prstGeom prst="rect">
            <a:avLst/>
          </a:prstGeom>
        </p:spPr>
      </p:pic>
      <p:pic>
        <p:nvPicPr>
          <p:cNvPr id="9" name="Picture 8" descr="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6482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9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213519"/>
            <a:ext cx="8763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49363" y="4175919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বট গাছ।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2479452dhL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37319"/>
            <a:ext cx="3657600" cy="3200400"/>
          </a:xfrm>
          <a:prstGeom prst="rect">
            <a:avLst/>
          </a:prstGeom>
        </p:spPr>
      </p:pic>
      <p:pic>
        <p:nvPicPr>
          <p:cNvPr id="3" name="Picture 2" descr="220px-Jackfruit_tree_in_Gujar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37" y="289719"/>
            <a:ext cx="4419600" cy="3048000"/>
          </a:xfrm>
          <a:prstGeom prst="rect">
            <a:avLst/>
          </a:prstGeom>
        </p:spPr>
      </p:pic>
      <p:pic>
        <p:nvPicPr>
          <p:cNvPr id="4" name="Picture 3" descr="1609-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237" y="3490120"/>
            <a:ext cx="4267200" cy="3124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18037" y="3871119"/>
            <a:ext cx="4724400" cy="30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70437" y="4023519"/>
            <a:ext cx="434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বৃক্ষ 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" y="442119"/>
            <a:ext cx="8610600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484437" y="5776119"/>
            <a:ext cx="4800600" cy="1127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1637" y="5776119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60809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837" y="1676400"/>
            <a:ext cx="807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 নিরব পাঠ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731837" y="746919"/>
            <a:ext cx="8229600" cy="55626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7637" y="2118519"/>
            <a:ext cx="662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237" y="518319"/>
            <a:ext cx="77724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সঠিক উত্তরের পাশে টিক (</a:t>
            </a:r>
            <a:r>
              <a:rPr lang="en-US" sz="48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r>
              <a:rPr lang="bn-BD" sz="48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)চিহ্ন দাও।</a:t>
            </a:r>
            <a:endParaRPr lang="en-US" sz="2000" dirty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837" y="2749917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যে সকল উদ্ভীদের ফুল হয় তাকে কী উদ্ভীদ বলে?</a:t>
            </a:r>
            <a:endParaRPr lang="bn-BD" sz="4400" dirty="0" smtClean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  <a:p>
            <a:endParaRPr lang="bn-BD" sz="4400" dirty="0" smtClean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44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১। সপুষ্পক </a:t>
            </a:r>
            <a:r>
              <a:rPr lang="bn-BD" sz="44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উদ্ভীদ</a:t>
            </a:r>
            <a:r>
              <a:rPr lang="bn-BD" sz="44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               ২। অপুষ্পক </a:t>
            </a:r>
            <a:r>
              <a:rPr lang="bn-BD" sz="44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উদ্ভীদ</a:t>
            </a:r>
            <a:r>
              <a:rPr lang="bn-BD" sz="44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endParaRPr lang="bn-BD" sz="4400" dirty="0" smtClean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44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৩।  বৃক্ষ    			৪। গুল্ম</a:t>
            </a:r>
            <a:endParaRPr lang="en-US" sz="4000" dirty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37" y="4175919"/>
            <a:ext cx="4828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5119"/>
            <a:ext cx="9693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যে সকল উদ্ভীদের ফুল হয় না তাকে কী উদ্ভীদ বলে?</a:t>
            </a:r>
            <a:endParaRPr lang="bn-BD" sz="4800" dirty="0" smtClean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  <a:p>
            <a:endParaRPr lang="bn-BD" sz="4800" dirty="0" smtClean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48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১। সপুষ্পক </a:t>
            </a:r>
            <a:r>
              <a:rPr lang="bn-BD" sz="4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উদ্ভীদ</a:t>
            </a:r>
            <a:r>
              <a:rPr lang="bn-BD" sz="48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               ২। অপুষ্পক </a:t>
            </a:r>
            <a:r>
              <a:rPr lang="bn-BD" sz="4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উদ্ভীদ</a:t>
            </a:r>
            <a:r>
              <a:rPr lang="bn-BD" sz="48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endParaRPr lang="bn-BD" sz="4800" dirty="0" smtClean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4800" dirty="0" smtClean="0">
                <a:solidFill>
                  <a:srgbClr val="66FF66"/>
                </a:solidFill>
                <a:latin typeface="NikoshLightBAN" pitchFamily="2" charset="0"/>
                <a:cs typeface="NikoshLightBAN" pitchFamily="2" charset="0"/>
              </a:rPr>
              <a:t>৩।  বৃক্ষ    			৪। গুল্ম</a:t>
            </a:r>
            <a:endParaRPr lang="en-US" sz="4400" dirty="0">
              <a:solidFill>
                <a:srgbClr val="66FF66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4237" y="3109119"/>
            <a:ext cx="76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99" y="-76200"/>
            <a:ext cx="6721231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solidFill>
                  <a:srgbClr val="66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শূন্যস্থাণ পূরন  করঃ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38" y="1218992"/>
            <a:ext cx="9647238" cy="48628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মরিচ -------- ধরনের উদ্ভীদ। 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উদ্ভীদ এর কাণ্ড শক্ত ও মোটা-------।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ধরনের উদ্ভীদের কাণ্ড ছোট ও চিকন ------------।</a:t>
            </a:r>
          </a:p>
          <a:p>
            <a:pPr>
              <a:lnSpc>
                <a:spcPct val="200000"/>
              </a:lnSpc>
            </a:pP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--------জাতীয় উদ্ভীদের শেকড় মানা টির গভীরে যায় না।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237" y="112791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বীরুৎ</a:t>
            </a:r>
            <a:endParaRPr lang="en-US" sz="4400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637" y="2568278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বৃক্ষ </a:t>
            </a:r>
            <a:endParaRPr lang="en-US" sz="4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5037" y="3525123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  গুল্ম</a:t>
            </a:r>
            <a:r>
              <a:rPr lang="bn-BD" sz="6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437" y="4936193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বীরুৎ</a:t>
            </a:r>
            <a:endParaRPr lang="en-US" sz="4800" dirty="0" smtClean="0">
              <a:solidFill>
                <a:srgbClr val="FF3399"/>
              </a:solidFill>
            </a:endParaRPr>
          </a:p>
          <a:p>
            <a:r>
              <a:rPr lang="bn-BD" sz="6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rus_le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0" y="365919"/>
            <a:ext cx="2656203" cy="2667000"/>
          </a:xfrm>
          <a:prstGeom prst="rect">
            <a:avLst/>
          </a:prstGeom>
        </p:spPr>
      </p:pic>
      <p:pic>
        <p:nvPicPr>
          <p:cNvPr id="3" name="Picture 2" descr="Artifi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993" y="289719"/>
            <a:ext cx="3056766" cy="2819400"/>
          </a:xfrm>
          <a:prstGeom prst="rect">
            <a:avLst/>
          </a:prstGeom>
        </p:spPr>
      </p:pic>
      <p:pic>
        <p:nvPicPr>
          <p:cNvPr id="4" name="Picture 3" descr="far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909" y="3490119"/>
            <a:ext cx="3060928" cy="2895600"/>
          </a:xfrm>
          <a:prstGeom prst="rect">
            <a:avLst/>
          </a:prstGeom>
        </p:spPr>
      </p:pic>
      <p:pic>
        <p:nvPicPr>
          <p:cNvPr id="5" name="Picture 4" descr="lignum_vita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19" y="3490119"/>
            <a:ext cx="2462818" cy="2743200"/>
          </a:xfrm>
          <a:prstGeom prst="rect">
            <a:avLst/>
          </a:prstGeom>
        </p:spPr>
      </p:pic>
      <p:pic>
        <p:nvPicPr>
          <p:cNvPr id="9" name="Picture 8" descr="rosetre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037" y="3566319"/>
            <a:ext cx="2773136" cy="2504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34963" y="6233319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 কোন ধরনের উদ্ভিদ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SCN019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637" y="289719"/>
            <a:ext cx="3121152" cy="287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9037" y="2956719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637" y="823119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 তৃতীয়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nature_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3947319"/>
            <a:ext cx="3150413" cy="2590800"/>
          </a:xfrm>
          <a:prstGeom prst="rect">
            <a:avLst/>
          </a:prstGeom>
        </p:spPr>
      </p:pic>
      <p:pic>
        <p:nvPicPr>
          <p:cNvPr id="5" name="Picture 4" descr="telephone_0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37" y="4445826"/>
            <a:ext cx="4495800" cy="26868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9" y="675203"/>
            <a:ext cx="8077200" cy="531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84303">
            <a:off x="927220" y="1903247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276600" y="990600"/>
            <a:ext cx="4419600" cy="4191000"/>
          </a:xfrm>
          <a:prstGeom prst="cloudCallout">
            <a:avLst>
              <a:gd name="adj1" fmla="val -38021"/>
              <a:gd name="adj2" fmla="val 77941"/>
            </a:avLst>
          </a:prstGeom>
          <a:solidFill>
            <a:srgbClr val="92D050"/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981200"/>
            <a:ext cx="3886200" cy="36576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</a:t>
            </a:r>
            <a:r>
              <a:rPr lang="bn-BD" sz="5400" b="1" dirty="0" smtClean="0">
                <a:ln>
                  <a:gradFill>
                    <a:gsLst>
                      <a:gs pos="0">
                        <a:srgbClr val="C00000"/>
                      </a:gs>
                      <a:gs pos="50000">
                        <a:srgbClr val="00B05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solidFill>
                  <a:srgbClr val="FFC000"/>
                </a:solidFill>
              </a:rPr>
              <a:t> 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bn-BD" sz="2800" b="1" dirty="0" smtClean="0">
              <a:ln w="12700">
                <a:solidFill>
                  <a:srgbClr val="5E97A2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graphicFrame>
        <p:nvGraphicFramePr>
          <p:cNvPr id="102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99037" y="3261519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503237" y="61119"/>
            <a:ext cx="8763000" cy="1905000"/>
          </a:xfrm>
          <a:prstGeom prst="flowChart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837" y="104071"/>
            <a:ext cx="838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55637" y="2956719"/>
            <a:ext cx="685800" cy="609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7637" y="3010833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নিকট পরিবেশের উদ্ভিদ সনাক্ত করতে পারবে। </a:t>
            </a:r>
            <a:endParaRPr lang="en-US" sz="4400" b="1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9437" y="4480719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0037" y="4404519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উদ্ভিদের বৈশিষ্ট্য উল্লেখ করতে এবং শ্রেণী করন করতে পারবে।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" y="76200"/>
            <a:ext cx="9144000" cy="2215991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637" y="3261519"/>
            <a:ext cx="9144000" cy="31547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জড় ও জীব</a:t>
            </a:r>
            <a:endParaRPr lang="en-US" sz="19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693275" cy="71326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127919"/>
            <a:ext cx="10256837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</a:p>
          <a:p>
            <a:pPr algn="ctr"/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ধরনের উদ্ভিদ। 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2-02-11-15-51-12-4f368e7046b62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4633119"/>
            <a:ext cx="3238500" cy="2219325"/>
          </a:xfrm>
          <a:prstGeom prst="rect">
            <a:avLst/>
          </a:prstGeom>
        </p:spPr>
      </p:pic>
      <p:pic>
        <p:nvPicPr>
          <p:cNvPr id="8" name="Picture 7" descr="DSCN1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437" y="4633119"/>
            <a:ext cx="2942953" cy="2209800"/>
          </a:xfrm>
          <a:prstGeom prst="rect">
            <a:avLst/>
          </a:prstGeom>
        </p:spPr>
      </p:pic>
      <p:pic>
        <p:nvPicPr>
          <p:cNvPr id="9" name="Picture 8" descr="1609-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1313" y="4633119"/>
            <a:ext cx="3001962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661319"/>
            <a:ext cx="4191000" cy="3352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chili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837" y="1661319"/>
            <a:ext cx="3886200" cy="3352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9437" y="28971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বিরুৎ জাতীয় উদ্ভিদ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8637" y="5242719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মরিচ গাছ ।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tato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6" y="1319321"/>
            <a:ext cx="3965077" cy="2627998"/>
          </a:xfrm>
          <a:prstGeom prst="rect">
            <a:avLst/>
          </a:prstGeom>
        </p:spPr>
      </p:pic>
      <p:pic>
        <p:nvPicPr>
          <p:cNvPr id="5" name="Picture 4" descr="fern-bark-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9720" y="1489727"/>
            <a:ext cx="4015117" cy="2609992"/>
          </a:xfrm>
          <a:prstGeom prst="rect">
            <a:avLst/>
          </a:prstGeom>
        </p:spPr>
      </p:pic>
      <p:pic>
        <p:nvPicPr>
          <p:cNvPr id="8" name="Picture 7" descr="Tree_Fe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37" y="4485291"/>
            <a:ext cx="3935940" cy="2357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9037" y="21351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বিরুৎ জাতীয় উদ্ভিদ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837" y="326151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আলু গাছ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637" y="623331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ঢেঁকি শাক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4037" y="3406478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ফার্ন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242</Words>
  <Application>Microsoft Office PowerPoint</Application>
  <PresentationFormat>Custom</PresentationFormat>
  <Paragraphs>77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164</cp:revision>
  <dcterms:created xsi:type="dcterms:W3CDTF">2006-08-16T00:00:00Z</dcterms:created>
  <dcterms:modified xsi:type="dcterms:W3CDTF">2014-01-27T17:01:48Z</dcterms:modified>
</cp:coreProperties>
</file>